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4" r:id="rId1"/>
    <p:sldMasterId id="2147483707" r:id="rId2"/>
  </p:sldMasterIdLst>
  <p:notesMasterIdLst>
    <p:notesMasterId r:id="rId11"/>
  </p:notesMasterIdLst>
  <p:sldIdLst>
    <p:sldId id="412" r:id="rId3"/>
    <p:sldId id="413" r:id="rId4"/>
    <p:sldId id="414" r:id="rId5"/>
    <p:sldId id="420" r:id="rId6"/>
    <p:sldId id="416" r:id="rId7"/>
    <p:sldId id="421" r:id="rId8"/>
    <p:sldId id="418" r:id="rId9"/>
    <p:sldId id="422" r:id="rId1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2" roundtripDataSignature="AMtx7miq266gEMAq7pIoRZKTZEGN9RUu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3942"/>
    <a:srgbClr val="3333CC"/>
    <a:srgbClr val="A50021"/>
    <a:srgbClr val="FFCC00"/>
    <a:srgbClr val="AA0AB6"/>
    <a:srgbClr val="A617A9"/>
    <a:srgbClr val="BC149C"/>
    <a:srgbClr val="CC00CC"/>
    <a:srgbClr val="0099FF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632" autoAdjust="0"/>
    <p:restoredTop sz="96433" autoAdjust="0"/>
  </p:normalViewPr>
  <p:slideViewPr>
    <p:cSldViewPr snapToGrid="0">
      <p:cViewPr>
        <p:scale>
          <a:sx n="75" d="100"/>
          <a:sy n="75" d="100"/>
        </p:scale>
        <p:origin x="-14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7" d="100"/>
        <a:sy n="57" d="100"/>
      </p:scale>
      <p:origin x="0" y="-139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33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32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136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35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9430532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0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10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0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10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075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0" y="1584325"/>
            <a:ext cx="12192000" cy="44450"/>
            <a:chOff x="0" y="1613647"/>
            <a:chExt cx="9144000" cy="45291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0" y="1657321"/>
              <a:ext cx="9144000" cy="1617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0" y="1613647"/>
              <a:ext cx="9144000" cy="161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B3DB2F9-C941-4FA4-8CE7-78674195643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159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E6AE4-C96F-4D03-BD9E-B612E6661305}" type="datetimeFigureOut">
              <a:rPr lang="zh-TW" altLang="en-US"/>
              <a:pPr>
                <a:defRPr/>
              </a:pPr>
              <a:t>2025/7/4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3349F-14B8-42A4-B3CA-23CDDE0AAE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9743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DB6EF-86B4-43E0-9F59-710684D98616}" type="datetimeFigureOut">
              <a:rPr lang="zh-TW" altLang="en-US"/>
              <a:pPr>
                <a:defRPr/>
              </a:pPr>
              <a:t>2025/7/4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B8926-C8E7-4B22-818D-B4738F71F3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5666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6E1FD-5D30-4A10-B5BF-C4F2A310626C}" type="datetimeFigureOut">
              <a:rPr lang="zh-TW" altLang="en-US"/>
              <a:pPr>
                <a:defRPr/>
              </a:pPr>
              <a:t>2025/7/4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A620F-A3F5-4BC4-8125-C4B0A9480B2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37324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E71E0-AC0E-4308-96A0-17CAE941919D}" type="datetimeFigureOut">
              <a:rPr lang="zh-TW" altLang="en-US"/>
              <a:pPr>
                <a:defRPr/>
              </a:pPr>
              <a:t>2025/7/4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D757F-C26E-4BD5-90B2-3F7B48B795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50957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734F2-47C7-4AA3-B63C-57C971204EDE}" type="datetimeFigureOut">
              <a:rPr lang="zh-TW" altLang="en-US"/>
              <a:pPr>
                <a:defRPr/>
              </a:pPr>
              <a:t>2025/7/4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41EAB-19FB-43B9-A873-CF4D113C802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2145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D21EE-44A8-4BAE-A297-4B464CA282A1}" type="datetimeFigureOut">
              <a:rPr lang="zh-TW" altLang="en-US"/>
              <a:pPr>
                <a:defRPr/>
              </a:pPr>
              <a:t>2025/7/4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FAB4A-46CF-498A-A8B0-E913CEA7EA1A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6072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E8CE1-7A6A-492E-B63D-73AB60AA9890}" type="datetimeFigureOut">
              <a:rPr lang="zh-TW" altLang="en-US"/>
              <a:pPr>
                <a:defRPr/>
              </a:pPr>
              <a:t>2025/7/4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278F69-51BC-4D84-AB81-9E60694492D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54721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D9DCA-455A-4279-9E72-44CB96975256}" type="datetimeFigureOut">
              <a:rPr lang="zh-TW" altLang="en-US"/>
              <a:pPr>
                <a:defRPr/>
              </a:pPr>
              <a:t>2025/7/4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B525D-3712-45A1-B08B-D689FE5B0B8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77021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7A767-2194-4A89-9D82-3CB1E2DE1992}" type="datetimeFigureOut">
              <a:rPr lang="zh-TW" altLang="en-US"/>
              <a:pPr>
                <a:defRPr/>
              </a:pPr>
              <a:t>2025/7/4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20119-4A19-4E7B-9650-617A17BF483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5305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1"/>
          <p:cNvSpPr txBox="1">
            <a:spLocks noGrp="1"/>
          </p:cNvSpPr>
          <p:nvPr>
            <p:ph type="title"/>
          </p:nvPr>
        </p:nvSpPr>
        <p:spPr>
          <a:xfrm>
            <a:off x="840330" y="457200"/>
            <a:ext cx="393276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1"/>
          <p:cNvSpPr txBox="1">
            <a:spLocks noGrp="1"/>
          </p:cNvSpPr>
          <p:nvPr>
            <p:ph type="body" idx="1"/>
          </p:nvPr>
        </p:nvSpPr>
        <p:spPr>
          <a:xfrm>
            <a:off x="5183717" y="987432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178" lvl="0" indent="-431779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354" lvl="1" indent="-406381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532" lvl="2" indent="-380981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709" lvl="3" indent="-355582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5886" lvl="4" indent="-355582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marL="2743062" lvl="5" indent="-3555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240" lvl="6" indent="-3555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418" lvl="7" indent="-3555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594" lvl="8" indent="-3555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11"/>
          <p:cNvSpPr txBox="1">
            <a:spLocks noGrp="1"/>
          </p:cNvSpPr>
          <p:nvPr>
            <p:ph type="body" idx="2"/>
          </p:nvPr>
        </p:nvSpPr>
        <p:spPr>
          <a:xfrm>
            <a:off x="840330" y="2057400"/>
            <a:ext cx="393276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178" lvl="0" indent="-228589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1pPr>
            <a:lvl2pPr marL="914354" lvl="1" indent="-228589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2pPr>
            <a:lvl3pPr marL="1371532" lvl="2" indent="-228589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3pPr>
            <a:lvl4pPr marL="1828709" lvl="3" indent="-228589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4pPr>
            <a:lvl5pPr marL="2285886" lvl="4" indent="-228589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5pPr>
            <a:lvl6pPr marL="2743062" lvl="5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240" lvl="6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418" lvl="7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594" lvl="8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11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1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1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0427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A0D39-3033-4B9A-B96A-66B8DABF3E6C}" type="datetimeFigureOut">
              <a:rPr lang="zh-TW" altLang="en-US"/>
              <a:pPr>
                <a:defRPr/>
              </a:pPr>
              <a:t>2025/7/4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8D22-E415-4859-9008-F78B4CC536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32991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0AAF2-BA08-485C-A435-409DAF45C23F}" type="datetimeFigureOut">
              <a:rPr lang="zh-TW" altLang="en-US"/>
              <a:pPr>
                <a:defRPr/>
              </a:pPr>
              <a:t>2025/7/4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BDE09-9028-44CF-866C-6FB59F220EA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0232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2"/>
          <p:cNvSpPr txBox="1">
            <a:spLocks noGrp="1"/>
          </p:cNvSpPr>
          <p:nvPr>
            <p:ph type="title"/>
          </p:nvPr>
        </p:nvSpPr>
        <p:spPr>
          <a:xfrm>
            <a:off x="840330" y="457200"/>
            <a:ext cx="393276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2"/>
          <p:cNvSpPr>
            <a:spLocks noGrp="1"/>
          </p:cNvSpPr>
          <p:nvPr>
            <p:ph type="pic" idx="2"/>
          </p:nvPr>
        </p:nvSpPr>
        <p:spPr>
          <a:xfrm>
            <a:off x="5183717" y="987432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8" name="Google Shape;68;p112"/>
          <p:cNvSpPr txBox="1">
            <a:spLocks noGrp="1"/>
          </p:cNvSpPr>
          <p:nvPr>
            <p:ph type="body" idx="1"/>
          </p:nvPr>
        </p:nvSpPr>
        <p:spPr>
          <a:xfrm>
            <a:off x="840330" y="2057400"/>
            <a:ext cx="393276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178" lvl="0" indent="-228589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1pPr>
            <a:lvl2pPr marL="914354" lvl="1" indent="-228589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2pPr>
            <a:lvl3pPr marL="1371532" lvl="2" indent="-228589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3pPr>
            <a:lvl4pPr marL="1828709" lvl="3" indent="-228589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4pPr>
            <a:lvl5pPr marL="2285886" lvl="4" indent="-228589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5pPr>
            <a:lvl6pPr marL="2743062" lvl="5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240" lvl="6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418" lvl="7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594" lvl="8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2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2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2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409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3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3"/>
          <p:cNvSpPr txBox="1">
            <a:spLocks noGrp="1"/>
          </p:cNvSpPr>
          <p:nvPr>
            <p:ph type="body" idx="1"/>
          </p:nvPr>
        </p:nvSpPr>
        <p:spPr>
          <a:xfrm rot="5400000">
            <a:off x="4038600" y="-1143000"/>
            <a:ext cx="4114800" cy="103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178" lvl="0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354" lvl="1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532" lvl="2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709" lvl="3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5886" lvl="4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062" lvl="5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240" lvl="6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418" lvl="7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594" lvl="8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3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3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3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227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4"/>
          <p:cNvSpPr txBox="1">
            <a:spLocks noGrp="1"/>
          </p:cNvSpPr>
          <p:nvPr>
            <p:ph type="title"/>
          </p:nvPr>
        </p:nvSpPr>
        <p:spPr>
          <a:xfrm rot="5400000">
            <a:off x="7239000" y="2057400"/>
            <a:ext cx="5486400" cy="25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4"/>
          <p:cNvSpPr txBox="1">
            <a:spLocks noGrp="1"/>
          </p:cNvSpPr>
          <p:nvPr>
            <p:ph type="body" idx="1"/>
          </p:nvPr>
        </p:nvSpPr>
        <p:spPr>
          <a:xfrm rot="5400000">
            <a:off x="1955800" y="-431800"/>
            <a:ext cx="5486400" cy="7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178" lvl="0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354" lvl="1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532" lvl="2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709" lvl="3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5886" lvl="4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062" lvl="5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240" lvl="6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418" lvl="7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594" lvl="8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14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14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14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084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0" y="1584325"/>
            <a:ext cx="12192000" cy="44450"/>
            <a:chOff x="0" y="1613647"/>
            <a:chExt cx="9144000" cy="45291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0" y="1657321"/>
              <a:ext cx="9144000" cy="1617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0" y="1613647"/>
              <a:ext cx="9144000" cy="161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B3DB2F9-C941-4FA4-8CE7-78674195643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0449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0" y="1584325"/>
            <a:ext cx="12192000" cy="44450"/>
            <a:chOff x="0" y="1613647"/>
            <a:chExt cx="9144000" cy="45291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0" y="1657321"/>
              <a:ext cx="9144000" cy="1617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0" y="1613647"/>
              <a:ext cx="9144000" cy="161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B3DB2F9-C941-4FA4-8CE7-78674195643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5161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0" y="1584325"/>
            <a:ext cx="12192000" cy="44450"/>
            <a:chOff x="0" y="1613647"/>
            <a:chExt cx="9144000" cy="45291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0" y="1657321"/>
              <a:ext cx="9144000" cy="1617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0" y="1613647"/>
              <a:ext cx="9144000" cy="161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B3DB2F9-C941-4FA4-8CE7-78674195643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7345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0" y="1584325"/>
            <a:ext cx="12192000" cy="44450"/>
            <a:chOff x="0" y="1613647"/>
            <a:chExt cx="9144000" cy="45291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0" y="1657321"/>
              <a:ext cx="9144000" cy="1617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0" y="1613647"/>
              <a:ext cx="9144000" cy="161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B3DB2F9-C941-4FA4-8CE7-78674195643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9676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/>
          <a:srcRect/>
          <a:tile tx="0" ty="0" sx="100000" sy="100000" flip="none" algn="tl"/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8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Google Shape;11;p38"/>
          <p:cNvSpPr txBox="1">
            <a:spLocks noGrp="1"/>
          </p:cNvSpPr>
          <p:nvPr>
            <p:ph type="body" idx="1"/>
          </p:nvPr>
        </p:nvSpPr>
        <p:spPr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" name="Google Shape;12;p38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" name="Google Shape;13;p38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38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99391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732" r:id="rId6"/>
    <p:sldLayoutId id="2147483733" r:id="rId7"/>
    <p:sldLayoutId id="2147483734" r:id="rId8"/>
    <p:sldLayoutId id="2147483736" r:id="rId9"/>
    <p:sldLayoutId id="214748373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6737E056-DC14-4AC6-BC21-BA72017DE62A}" type="datetimeFigureOut">
              <a:rPr lang="zh-TW" altLang="en-US"/>
              <a:pPr>
                <a:defRPr/>
              </a:pPr>
              <a:t>2025/7/4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6001462-59D6-4D2A-9B09-0733096DAD6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47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17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3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53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70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8" name="Picture 14" descr="Green Love Background Images - Free Download on Freepi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56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228600"/>
            <a:ext cx="8991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3200" dirty="0">
                <a:solidFill>
                  <a:srgbClr val="C00000"/>
                </a:solidFill>
              </a:rPr>
              <a:t>S481        </a:t>
            </a:r>
            <a:r>
              <a:rPr lang="zh-TW" altLang="en-US" sz="3200" dirty="0">
                <a:solidFill>
                  <a:srgbClr val="C00000"/>
                </a:solidFill>
                <a:ea typeface="全真古印體" pitchFamily="49" charset="-120"/>
                <a:cs typeface="全真古印體" pitchFamily="49" charset="-120"/>
              </a:rPr>
              <a:t>世人知道我們是基督徒是因為愛</a:t>
            </a:r>
            <a:r>
              <a:rPr lang="zh-TW" altLang="en-US" sz="5400" dirty="0">
                <a:solidFill>
                  <a:srgbClr val="C00000"/>
                </a:solidFill>
                <a:ea typeface="全真古印體" pitchFamily="49" charset="-120"/>
                <a:cs typeface="全真古印體" pitchFamily="49" charset="-120"/>
              </a:rPr>
              <a:t> </a:t>
            </a:r>
            <a:r>
              <a:rPr lang="zh-TW" altLang="en-US" dirty="0">
                <a:solidFill>
                  <a:srgbClr val="C00000"/>
                </a:solidFill>
                <a:ea typeface="全真古印體" pitchFamily="49" charset="-120"/>
                <a:cs typeface="全真古印體" pitchFamily="49" charset="-120"/>
              </a:rPr>
              <a:t>     </a:t>
            </a:r>
            <a:r>
              <a:rPr lang="zh-TW" altLang="en-US" sz="2400" dirty="0">
                <a:solidFill>
                  <a:srgbClr val="002060"/>
                </a:solidFill>
                <a:ea typeface="全真古印體" pitchFamily="49" charset="-120"/>
                <a:cs typeface="全真古印體" pitchFamily="49" charset="-120"/>
              </a:rPr>
              <a:t>¼</a:t>
            </a:r>
            <a:r>
              <a:rPr lang="en-US" altLang="zh-TW" sz="2400" dirty="0">
                <a:ea typeface="全真古印體" pitchFamily="49" charset="-120"/>
                <a:cs typeface="全真古印體" pitchFamily="49" charset="-120"/>
              </a:rPr>
              <a:t/>
            </a:r>
            <a:br>
              <a:rPr lang="en-US" altLang="zh-TW" sz="2400" dirty="0">
                <a:ea typeface="全真古印體" pitchFamily="49" charset="-120"/>
                <a:cs typeface="全真古印體" pitchFamily="49" charset="-120"/>
              </a:rPr>
            </a:br>
            <a:r>
              <a:rPr lang="en-US" altLang="zh-TW" sz="2400" dirty="0">
                <a:solidFill>
                  <a:srgbClr val="002060"/>
                </a:solidFill>
                <a:ea typeface="全真古印體" pitchFamily="49" charset="-120"/>
                <a:cs typeface="全真古印體" pitchFamily="49" charset="-120"/>
              </a:rPr>
              <a:t>They’ll Know We Are Christians by Our Love</a:t>
            </a:r>
            <a:endParaRPr lang="zh-TW" altLang="en-US" dirty="0">
              <a:solidFill>
                <a:srgbClr val="002060"/>
              </a:solidFill>
              <a:ea typeface="全真古印體" pitchFamily="49" charset="-120"/>
              <a:cs typeface="全真古印體" pitchFamily="49" charset="-12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676400" y="1600200"/>
            <a:ext cx="8763000" cy="51054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buFontTx/>
              <a:buNone/>
              <a:defRPr/>
            </a:pP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我們在靈裡合一</a:t>
            </a: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在主裡合為一</a:t>
            </a: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我們在靈裡合一</a:t>
            </a: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在主裡合為一</a:t>
            </a: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同心求聖靈引導</a:t>
            </a: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使我們眾人合一</a:t>
            </a:r>
            <a:endParaRPr lang="en-US" altLang="zh-TW" sz="3600" dirty="0">
              <a:solidFill>
                <a:srgbClr val="C00000"/>
              </a:solidFill>
              <a:effectLst>
                <a:outerShdw blurRad="38100" dist="38100" dir="2700000" algn="tl">
                  <a:srgbClr val="0064E2"/>
                </a:outerShdw>
              </a:effectLst>
              <a:ea typeface="全真楷書"/>
              <a:cs typeface="全真楷書"/>
            </a:endParaRP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en-US" altLang="zh-TW" dirty="0">
                <a:solidFill>
                  <a:srgbClr val="00206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We are one in the Spirit, we are one in the Lord</a:t>
            </a: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en-US" altLang="zh-TW" dirty="0">
                <a:solidFill>
                  <a:srgbClr val="00206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We are one in the Spirit, we are one in the Lord,</a:t>
            </a: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en-US" altLang="zh-TW" dirty="0">
                <a:solidFill>
                  <a:srgbClr val="00206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And we pray that all unity may one day be restored:</a:t>
            </a:r>
            <a:endParaRPr lang="zh-TW" altLang="en-US" dirty="0">
              <a:solidFill>
                <a:srgbClr val="002060"/>
              </a:solidFill>
              <a:effectLst>
                <a:outerShdw blurRad="38100" dist="38100" dir="2700000" algn="tl">
                  <a:srgbClr val="0064E2"/>
                </a:outerShdw>
              </a:effectLst>
              <a:ea typeface="全真楷書"/>
              <a:cs typeface="全真楷書"/>
            </a:endParaRPr>
          </a:p>
          <a:p>
            <a:pPr algn="ctr" eaLnBrk="1" hangingPunct="1">
              <a:buFontTx/>
              <a:buNone/>
              <a:defRPr/>
            </a:pPr>
            <a:endParaRPr lang="zh-TW" altLang="en-US" sz="1000" dirty="0">
              <a:effectLst>
                <a:outerShdw blurRad="38100" dist="38100" dir="2700000" algn="tl">
                  <a:srgbClr val="0064E2"/>
                </a:outerShdw>
              </a:effectLst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0062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Green Love Background Images - Free Download on Freepi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84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1126836" y="1401618"/>
            <a:ext cx="10204477" cy="4419600"/>
          </a:xfrm>
        </p:spPr>
        <p:txBody>
          <a:bodyPr>
            <a:normAutofit/>
          </a:bodyPr>
          <a:lstStyle/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世人知道我們是基督徒，因著愛，</a:t>
            </a:r>
          </a:p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世人知道基督徒是因著愛。</a:t>
            </a:r>
            <a:endParaRPr lang="en-US" altLang="zh-TW" sz="3600" dirty="0">
              <a:solidFill>
                <a:srgbClr val="C00000"/>
              </a:solidFill>
              <a:effectLst>
                <a:outerShdw blurRad="38100" dist="38100" dir="2700000" algn="tl">
                  <a:srgbClr val="0064E2"/>
                </a:outerShdw>
              </a:effectLst>
              <a:ea typeface="全真楷書"/>
              <a:cs typeface="全真楷書"/>
            </a:endParaRPr>
          </a:p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en-US" altLang="zh-TW" dirty="0">
                <a:solidFill>
                  <a:srgbClr val="00206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And they’ll know we are Christians by our love,</a:t>
            </a:r>
          </a:p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en-US" altLang="zh-TW" dirty="0">
                <a:solidFill>
                  <a:srgbClr val="00206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by our love, yes, they’ll know we are Christians by our love.</a:t>
            </a:r>
            <a:endParaRPr lang="zh-TW" altLang="en-US" dirty="0">
              <a:solidFill>
                <a:srgbClr val="002060"/>
              </a:solidFill>
              <a:effectLst>
                <a:outerShdw blurRad="38100" dist="38100" dir="2700000" algn="tl">
                  <a:srgbClr val="0064E2"/>
                </a:outerShdw>
              </a:effectLst>
              <a:ea typeface="全真楷書"/>
              <a:cs typeface="全真楷書"/>
            </a:endParaRP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54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Green Love Background Images - Free Download on Freepi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228600"/>
            <a:ext cx="8991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3200" dirty="0">
                <a:solidFill>
                  <a:srgbClr val="C00000"/>
                </a:solidFill>
              </a:rPr>
              <a:t>S481        </a:t>
            </a:r>
            <a:r>
              <a:rPr lang="zh-TW" altLang="en-US" sz="3200" dirty="0">
                <a:solidFill>
                  <a:srgbClr val="C00000"/>
                </a:solidFill>
                <a:ea typeface="全真古印體" pitchFamily="49" charset="-120"/>
                <a:cs typeface="全真古印體" pitchFamily="49" charset="-120"/>
              </a:rPr>
              <a:t>世人知道我們是基督徒是因為愛</a:t>
            </a:r>
            <a:r>
              <a:rPr lang="zh-TW" altLang="en-US" sz="5400" dirty="0">
                <a:solidFill>
                  <a:srgbClr val="C00000"/>
                </a:solidFill>
                <a:ea typeface="全真古印體" pitchFamily="49" charset="-120"/>
                <a:cs typeface="全真古印體" pitchFamily="49" charset="-120"/>
              </a:rPr>
              <a:t> </a:t>
            </a:r>
            <a:r>
              <a:rPr lang="zh-TW" altLang="en-US" dirty="0">
                <a:solidFill>
                  <a:srgbClr val="C00000"/>
                </a:solidFill>
                <a:ea typeface="全真古印體" pitchFamily="49" charset="-120"/>
                <a:cs typeface="全真古印體" pitchFamily="49" charset="-120"/>
              </a:rPr>
              <a:t>    </a:t>
            </a:r>
            <a:r>
              <a:rPr lang="en-US" altLang="zh-TW" sz="2800" dirty="0">
                <a:solidFill>
                  <a:srgbClr val="002060"/>
                </a:solidFill>
                <a:ea typeface="全真古印體" pitchFamily="49" charset="-120"/>
                <a:cs typeface="全真古印體" pitchFamily="49" charset="-120"/>
              </a:rPr>
              <a:t>2/4</a:t>
            </a:r>
            <a:r>
              <a:rPr lang="en-US" altLang="zh-TW" sz="2400" dirty="0">
                <a:ea typeface="全真古印體" pitchFamily="49" charset="-120"/>
                <a:cs typeface="全真古印體" pitchFamily="49" charset="-120"/>
              </a:rPr>
              <a:t/>
            </a:r>
            <a:br>
              <a:rPr lang="en-US" altLang="zh-TW" sz="2400" dirty="0">
                <a:ea typeface="全真古印體" pitchFamily="49" charset="-120"/>
                <a:cs typeface="全真古印體" pitchFamily="49" charset="-120"/>
              </a:rPr>
            </a:br>
            <a:r>
              <a:rPr lang="en-US" altLang="zh-TW" sz="2400" dirty="0">
                <a:solidFill>
                  <a:srgbClr val="002060"/>
                </a:solidFill>
                <a:ea typeface="全真古印體" pitchFamily="49" charset="-120"/>
                <a:cs typeface="全真古印體" pitchFamily="49" charset="-120"/>
              </a:rPr>
              <a:t>They’ll Know We Are Christians by Our Love</a:t>
            </a:r>
            <a:endParaRPr lang="zh-TW" altLang="en-US" dirty="0">
              <a:solidFill>
                <a:srgbClr val="002060"/>
              </a:solidFill>
              <a:ea typeface="全真古印體" pitchFamily="49" charset="-120"/>
              <a:cs typeface="全真古印體" pitchFamily="49" charset="-12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676400" y="1600200"/>
            <a:ext cx="8763000" cy="51054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buFontTx/>
              <a:buNone/>
              <a:defRPr/>
            </a:pP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我們併肩同行走</a:t>
            </a: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緊緊地手拉手</a:t>
            </a: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我們併肩同行走</a:t>
            </a: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緊緊地手拉手</a:t>
            </a: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  <a:endParaRPr lang="zh-TW" altLang="en-US" sz="3600" dirty="0">
              <a:solidFill>
                <a:srgbClr val="C00000"/>
              </a:solidFill>
              <a:effectLst>
                <a:outerShdw blurRad="38100" dist="38100" dir="2700000" algn="tl">
                  <a:srgbClr val="0064E2"/>
                </a:outerShdw>
              </a:effectLst>
              <a:ea typeface="全真楷書"/>
              <a:cs typeface="全真楷書"/>
            </a:endParaRP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團結在一起</a:t>
            </a: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同把主的福音來傳揚</a:t>
            </a:r>
            <a:endParaRPr lang="en-US" altLang="zh-TW" sz="3600" dirty="0">
              <a:solidFill>
                <a:srgbClr val="C00000"/>
              </a:solidFill>
              <a:effectLst>
                <a:outerShdw blurRad="38100" dist="38100" dir="2700000" algn="tl">
                  <a:srgbClr val="0064E2"/>
                </a:outerShdw>
              </a:effectLst>
              <a:ea typeface="全真楷書"/>
              <a:cs typeface="全真楷書"/>
            </a:endParaRP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en-US" altLang="zh-TW" dirty="0">
                <a:solidFill>
                  <a:srgbClr val="00206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We will walk with each other, </a:t>
            </a: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en-US" altLang="zh-TW" dirty="0">
                <a:solidFill>
                  <a:srgbClr val="00206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we will walk hand in hand         </a:t>
            </a:r>
            <a:r>
              <a:rPr lang="en-US" altLang="zh-TW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X2</a:t>
            </a: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en-US" altLang="zh-TW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And together we’ll spread the news that God is in our land</a:t>
            </a: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endParaRPr lang="en-US" altLang="zh-TW" sz="2800" dirty="0">
              <a:effectLst>
                <a:outerShdw blurRad="38100" dist="38100" dir="2700000" algn="tl">
                  <a:srgbClr val="0064E2"/>
                </a:outerShdw>
              </a:effectLst>
              <a:ea typeface="全真楷書"/>
              <a:cs typeface="全真楷書"/>
            </a:endParaRP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endParaRPr lang="zh-TW" altLang="en-US" sz="2800" dirty="0">
              <a:effectLst>
                <a:outerShdw blurRad="38100" dist="38100" dir="2700000" algn="tl">
                  <a:srgbClr val="0064E2"/>
                </a:outerShdw>
              </a:effectLst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0253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Green Love Background Images - Free Download on Freepi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84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1126836" y="1401618"/>
            <a:ext cx="10204477" cy="4419600"/>
          </a:xfrm>
        </p:spPr>
        <p:txBody>
          <a:bodyPr>
            <a:normAutofit/>
          </a:bodyPr>
          <a:lstStyle/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世人知道我們是基督徒，因著愛，</a:t>
            </a:r>
          </a:p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世人知道基督徒是因著愛。</a:t>
            </a:r>
            <a:endParaRPr lang="en-US" altLang="zh-TW" sz="3600" dirty="0">
              <a:solidFill>
                <a:srgbClr val="C00000"/>
              </a:solidFill>
              <a:effectLst>
                <a:outerShdw blurRad="38100" dist="38100" dir="2700000" algn="tl">
                  <a:srgbClr val="0064E2"/>
                </a:outerShdw>
              </a:effectLst>
              <a:ea typeface="全真楷書"/>
              <a:cs typeface="全真楷書"/>
            </a:endParaRPr>
          </a:p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en-US" altLang="zh-TW" dirty="0">
                <a:solidFill>
                  <a:srgbClr val="00206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And they’ll know we are Christians by our love,</a:t>
            </a:r>
          </a:p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en-US" altLang="zh-TW" dirty="0">
                <a:solidFill>
                  <a:srgbClr val="00206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by our love, yes, they’ll know we are Christians by our love.</a:t>
            </a:r>
            <a:endParaRPr lang="zh-TW" altLang="en-US" dirty="0">
              <a:solidFill>
                <a:srgbClr val="002060"/>
              </a:solidFill>
              <a:effectLst>
                <a:outerShdw blurRad="38100" dist="38100" dir="2700000" algn="tl">
                  <a:srgbClr val="0064E2"/>
                </a:outerShdw>
              </a:effectLst>
              <a:ea typeface="全真楷書"/>
              <a:cs typeface="全真楷書"/>
            </a:endParaRP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60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Green Love Background Images - Free Download on Freepi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228600"/>
            <a:ext cx="8991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3200" dirty="0">
                <a:solidFill>
                  <a:srgbClr val="C00000"/>
                </a:solidFill>
              </a:rPr>
              <a:t>S481        </a:t>
            </a:r>
            <a:r>
              <a:rPr lang="zh-TW" altLang="en-US" sz="3200" dirty="0">
                <a:solidFill>
                  <a:srgbClr val="C00000"/>
                </a:solidFill>
                <a:ea typeface="全真古印體" pitchFamily="49" charset="-120"/>
                <a:cs typeface="全真古印體" pitchFamily="49" charset="-120"/>
              </a:rPr>
              <a:t>世人知道我們是基督徒是因為愛</a:t>
            </a:r>
            <a:r>
              <a:rPr lang="zh-TW" altLang="en-US" sz="5400" dirty="0">
                <a:solidFill>
                  <a:srgbClr val="C00000"/>
                </a:solidFill>
                <a:ea typeface="全真古印體" pitchFamily="49" charset="-120"/>
                <a:cs typeface="全真古印體" pitchFamily="49" charset="-120"/>
              </a:rPr>
              <a:t> </a:t>
            </a:r>
            <a:r>
              <a:rPr lang="zh-TW" altLang="en-US" dirty="0">
                <a:solidFill>
                  <a:srgbClr val="C00000"/>
                </a:solidFill>
                <a:ea typeface="全真古印體" pitchFamily="49" charset="-120"/>
                <a:cs typeface="全真古印體" pitchFamily="49" charset="-120"/>
              </a:rPr>
              <a:t>     </a:t>
            </a:r>
            <a:r>
              <a:rPr lang="en-US" altLang="zh-TW" sz="2400" dirty="0">
                <a:solidFill>
                  <a:srgbClr val="C00000"/>
                </a:solidFill>
                <a:ea typeface="全真古印體" pitchFamily="49" charset="-120"/>
                <a:cs typeface="全真古印體" pitchFamily="49" charset="-120"/>
              </a:rPr>
              <a:t>3/4</a:t>
            </a:r>
            <a:r>
              <a:rPr lang="en-US" altLang="zh-TW" sz="2400" dirty="0">
                <a:ea typeface="全真古印體" pitchFamily="49" charset="-120"/>
                <a:cs typeface="全真古印體" pitchFamily="49" charset="-120"/>
              </a:rPr>
              <a:t/>
            </a:r>
            <a:br>
              <a:rPr lang="en-US" altLang="zh-TW" sz="2400" dirty="0">
                <a:ea typeface="全真古印體" pitchFamily="49" charset="-120"/>
                <a:cs typeface="全真古印體" pitchFamily="49" charset="-120"/>
              </a:rPr>
            </a:br>
            <a:r>
              <a:rPr lang="en-US" altLang="zh-TW" sz="2400" dirty="0">
                <a:solidFill>
                  <a:srgbClr val="002060"/>
                </a:solidFill>
                <a:ea typeface="全真古印體" pitchFamily="49" charset="-120"/>
                <a:cs typeface="全真古印體" pitchFamily="49" charset="-120"/>
              </a:rPr>
              <a:t>They’ll Know We Are Christians by Our Love</a:t>
            </a:r>
            <a:endParaRPr lang="zh-TW" altLang="en-US" dirty="0">
              <a:solidFill>
                <a:srgbClr val="002060"/>
              </a:solidFill>
              <a:ea typeface="全真古印體" pitchFamily="49" charset="-120"/>
              <a:cs typeface="全真古印體" pitchFamily="49" charset="-12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145309" y="1545936"/>
            <a:ext cx="9654309" cy="51054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buFontTx/>
              <a:buNone/>
              <a:defRPr/>
            </a:pP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我們齊心作主工</a:t>
            </a: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彼此竭力扶助</a:t>
            </a: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  <a:endParaRPr lang="zh-TW" altLang="en-US" sz="3600" dirty="0">
              <a:solidFill>
                <a:srgbClr val="C00000"/>
              </a:solidFill>
              <a:effectLst>
                <a:outerShdw blurRad="38100" dist="38100" dir="2700000" algn="tl">
                  <a:srgbClr val="0064E2"/>
                </a:outerShdw>
              </a:effectLst>
              <a:ea typeface="全真楷書"/>
              <a:cs typeface="全真楷書"/>
            </a:endParaRP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我們齊心作主工</a:t>
            </a: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彼此竭力扶助</a:t>
            </a: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  <a:endParaRPr lang="zh-TW" altLang="en-US" sz="3600" dirty="0">
              <a:solidFill>
                <a:srgbClr val="C00000"/>
              </a:solidFill>
              <a:effectLst>
                <a:outerShdw blurRad="38100" dist="38100" dir="2700000" algn="tl">
                  <a:srgbClr val="0064E2"/>
                </a:outerShdw>
              </a:effectLst>
              <a:ea typeface="全真楷書"/>
              <a:cs typeface="全真楷書"/>
            </a:endParaRP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我們彼此互相的尊敬</a:t>
            </a: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互相的看顧</a:t>
            </a:r>
            <a:endParaRPr lang="en-US" altLang="zh-TW" sz="3600" dirty="0">
              <a:solidFill>
                <a:srgbClr val="C00000"/>
              </a:solidFill>
              <a:effectLst>
                <a:outerShdw blurRad="38100" dist="38100" dir="2700000" algn="tl">
                  <a:srgbClr val="0064E2"/>
                </a:outerShdw>
              </a:effectLst>
              <a:ea typeface="全真楷書"/>
              <a:cs typeface="全真楷書"/>
            </a:endParaRP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en-US" altLang="zh-TW" dirty="0">
                <a:solidFill>
                  <a:srgbClr val="00206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We will work with each other, </a:t>
            </a: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en-US" altLang="zh-TW" dirty="0">
                <a:solidFill>
                  <a:srgbClr val="00206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       we will work side by side          </a:t>
            </a:r>
            <a:r>
              <a:rPr lang="en-US" altLang="zh-TW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X2</a:t>
            </a: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en-US" altLang="zh-TW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And we’ll guard each man’s dignity and save each man’s pride.</a:t>
            </a: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endParaRPr lang="en-US" altLang="zh-TW" sz="2800" dirty="0">
              <a:effectLst>
                <a:outerShdw blurRad="38100" dist="38100" dir="2700000" algn="tl">
                  <a:srgbClr val="0064E2"/>
                </a:outerShdw>
              </a:effectLst>
              <a:ea typeface="全真楷書"/>
              <a:cs typeface="全真楷書"/>
            </a:endParaRP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endParaRPr lang="zh-TW" altLang="en-US" sz="2800" dirty="0">
              <a:effectLst>
                <a:outerShdw blurRad="38100" dist="38100" dir="2700000" algn="tl">
                  <a:srgbClr val="0064E2"/>
                </a:outerShdw>
              </a:effectLst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3822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Green Love Background Images - Free Download on Freepi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84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1126836" y="1401618"/>
            <a:ext cx="10204477" cy="4419600"/>
          </a:xfrm>
        </p:spPr>
        <p:txBody>
          <a:bodyPr>
            <a:normAutofit/>
          </a:bodyPr>
          <a:lstStyle/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世人知道我們是基督徒，因著愛，</a:t>
            </a:r>
          </a:p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世人知道基督徒是因著愛。</a:t>
            </a:r>
            <a:endParaRPr lang="en-US" altLang="zh-TW" sz="3600" dirty="0">
              <a:solidFill>
                <a:srgbClr val="C00000"/>
              </a:solidFill>
              <a:effectLst>
                <a:outerShdw blurRad="38100" dist="38100" dir="2700000" algn="tl">
                  <a:srgbClr val="0064E2"/>
                </a:outerShdw>
              </a:effectLst>
              <a:ea typeface="全真楷書"/>
              <a:cs typeface="全真楷書"/>
            </a:endParaRPr>
          </a:p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en-US" altLang="zh-TW" dirty="0">
                <a:solidFill>
                  <a:srgbClr val="00206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And they’ll know we are Christians by our love,</a:t>
            </a:r>
          </a:p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en-US" altLang="zh-TW" dirty="0">
                <a:solidFill>
                  <a:srgbClr val="00206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by our love, yes, they’ll know we are Christians by our love.</a:t>
            </a:r>
            <a:endParaRPr lang="zh-TW" altLang="en-US" dirty="0">
              <a:solidFill>
                <a:srgbClr val="002060"/>
              </a:solidFill>
              <a:effectLst>
                <a:outerShdw blurRad="38100" dist="38100" dir="2700000" algn="tl">
                  <a:srgbClr val="0064E2"/>
                </a:outerShdw>
              </a:effectLst>
              <a:ea typeface="全真楷書"/>
              <a:cs typeface="全真楷書"/>
            </a:endParaRP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13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Green Love Background Images - Free Download on Freepi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228600"/>
            <a:ext cx="8991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3200" dirty="0">
                <a:solidFill>
                  <a:srgbClr val="C00000"/>
                </a:solidFill>
              </a:rPr>
              <a:t>S481        </a:t>
            </a:r>
            <a:r>
              <a:rPr lang="zh-TW" altLang="en-US" sz="3200" dirty="0">
                <a:solidFill>
                  <a:srgbClr val="C00000"/>
                </a:solidFill>
                <a:ea typeface="全真古印體" pitchFamily="49" charset="-120"/>
                <a:cs typeface="全真古印體" pitchFamily="49" charset="-120"/>
              </a:rPr>
              <a:t>世人知道我們是基督徒是因為愛</a:t>
            </a:r>
            <a:r>
              <a:rPr lang="zh-TW" altLang="en-US" sz="5400" dirty="0">
                <a:solidFill>
                  <a:srgbClr val="C00000"/>
                </a:solidFill>
                <a:ea typeface="全真古印體" pitchFamily="49" charset="-120"/>
                <a:cs typeface="全真古印體" pitchFamily="49" charset="-120"/>
              </a:rPr>
              <a:t> </a:t>
            </a:r>
            <a:r>
              <a:rPr lang="zh-TW" altLang="en-US" dirty="0">
                <a:solidFill>
                  <a:srgbClr val="C00000"/>
                </a:solidFill>
                <a:ea typeface="全真古印體" pitchFamily="49" charset="-120"/>
                <a:cs typeface="全真古印體" pitchFamily="49" charset="-120"/>
              </a:rPr>
              <a:t>     </a:t>
            </a:r>
            <a:r>
              <a:rPr lang="en-US" altLang="zh-TW" sz="2400" dirty="0">
                <a:solidFill>
                  <a:srgbClr val="C00000"/>
                </a:solidFill>
                <a:ea typeface="全真古印體" pitchFamily="49" charset="-120"/>
                <a:cs typeface="全真古印體" pitchFamily="49" charset="-120"/>
              </a:rPr>
              <a:t>4/4</a:t>
            </a:r>
            <a:r>
              <a:rPr lang="en-US" altLang="zh-TW" sz="2400" dirty="0">
                <a:ea typeface="全真古印體" pitchFamily="49" charset="-120"/>
                <a:cs typeface="全真古印體" pitchFamily="49" charset="-120"/>
              </a:rPr>
              <a:t/>
            </a:r>
            <a:br>
              <a:rPr lang="en-US" altLang="zh-TW" sz="2400" dirty="0">
                <a:ea typeface="全真古印體" pitchFamily="49" charset="-120"/>
                <a:cs typeface="全真古印體" pitchFamily="49" charset="-120"/>
              </a:rPr>
            </a:br>
            <a:r>
              <a:rPr lang="en-US" altLang="zh-TW" sz="2400" dirty="0">
                <a:solidFill>
                  <a:srgbClr val="002060"/>
                </a:solidFill>
                <a:ea typeface="全真古印體" pitchFamily="49" charset="-120"/>
                <a:cs typeface="全真古印體" pitchFamily="49" charset="-120"/>
              </a:rPr>
              <a:t>They’ll Know We Are Christians by Our Love</a:t>
            </a:r>
            <a:endParaRPr lang="zh-TW" altLang="en-US" dirty="0">
              <a:solidFill>
                <a:srgbClr val="002060"/>
              </a:solidFill>
              <a:ea typeface="全真古印體" pitchFamily="49" charset="-120"/>
              <a:cs typeface="全真古印體" pitchFamily="49" charset="-12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1676400" y="1600200"/>
            <a:ext cx="8763000" cy="51054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buFontTx/>
              <a:buNone/>
              <a:defRPr/>
            </a:pP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我們來讚美天父</a:t>
            </a: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因祂厚賜萬物</a:t>
            </a: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我們來讚美天父</a:t>
            </a: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因祂厚賜萬物</a:t>
            </a: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感謝祂賜下聖靈</a:t>
            </a: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使我們眾人合一</a:t>
            </a:r>
            <a:endParaRPr lang="en-US" altLang="zh-TW" sz="3600" dirty="0">
              <a:solidFill>
                <a:srgbClr val="C00000"/>
              </a:solidFill>
              <a:effectLst>
                <a:outerShdw blurRad="38100" dist="38100" dir="2700000" algn="tl">
                  <a:srgbClr val="0064E2"/>
                </a:outerShdw>
              </a:effectLst>
              <a:ea typeface="全真楷書"/>
              <a:cs typeface="全真楷書"/>
            </a:endParaRP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en-US" altLang="zh-TW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All praise to the Father, from whom all things come</a:t>
            </a: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en-US" altLang="zh-TW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And all praise to Christ Jesus, His only son,</a:t>
            </a: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en-US" altLang="zh-TW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And all praise to the Spirit, who makes us one</a:t>
            </a: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endParaRPr lang="en-US" altLang="zh-TW" sz="2800" dirty="0">
              <a:effectLst>
                <a:outerShdw blurRad="38100" dist="38100" dir="2700000" algn="tl">
                  <a:srgbClr val="0064E2"/>
                </a:outerShdw>
              </a:effectLst>
              <a:ea typeface="全真楷書"/>
              <a:cs typeface="全真楷書"/>
            </a:endParaRP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endParaRPr lang="en-US" altLang="zh-TW" sz="2800" dirty="0">
              <a:effectLst>
                <a:outerShdw blurRad="38100" dist="38100" dir="2700000" algn="tl">
                  <a:srgbClr val="0064E2"/>
                </a:outerShdw>
              </a:effectLst>
              <a:ea typeface="全真楷書"/>
              <a:cs typeface="全真楷書"/>
            </a:endParaRP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endParaRPr lang="zh-TW" altLang="en-US" sz="2800" dirty="0">
              <a:effectLst>
                <a:outerShdw blurRad="38100" dist="38100" dir="2700000" algn="tl">
                  <a:srgbClr val="0064E2"/>
                </a:outerShdw>
              </a:effectLst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598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Green Love Background Images - Free Download on Freepi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84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1126836" y="1401618"/>
            <a:ext cx="10204477" cy="4419600"/>
          </a:xfrm>
        </p:spPr>
        <p:txBody>
          <a:bodyPr>
            <a:normAutofit/>
          </a:bodyPr>
          <a:lstStyle/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世人知道我們是基督徒，因著愛，</a:t>
            </a:r>
          </a:p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zh-TW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世人知道基督徒是因著愛。</a:t>
            </a:r>
            <a:endParaRPr lang="en-US" altLang="zh-TW" sz="3600" dirty="0">
              <a:solidFill>
                <a:srgbClr val="C00000"/>
              </a:solidFill>
              <a:effectLst>
                <a:outerShdw blurRad="38100" dist="38100" dir="2700000" algn="tl">
                  <a:srgbClr val="0064E2"/>
                </a:outerShdw>
              </a:effectLst>
              <a:ea typeface="全真楷書"/>
              <a:cs typeface="全真楷書"/>
            </a:endParaRPr>
          </a:p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en-US" altLang="zh-TW" dirty="0">
                <a:solidFill>
                  <a:srgbClr val="00206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And they’ll know we are Christians by our love,</a:t>
            </a:r>
          </a:p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en-US" altLang="zh-TW" dirty="0">
                <a:solidFill>
                  <a:srgbClr val="002060"/>
                </a:solidFill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by our love, yes, they’ll know we are Christians by our love.</a:t>
            </a:r>
            <a:endParaRPr lang="zh-TW" altLang="en-US" dirty="0">
              <a:solidFill>
                <a:srgbClr val="002060"/>
              </a:solidFill>
              <a:effectLst>
                <a:outerShdw blurRad="38100" dist="38100" dir="2700000" algn="tl">
                  <a:srgbClr val="0064E2"/>
                </a:outerShdw>
              </a:effectLst>
              <a:ea typeface="全真楷書"/>
              <a:cs typeface="全真楷書"/>
            </a:endParaRP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20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14592</TotalTime>
  <Words>577</Words>
  <Application>Microsoft Office PowerPoint</Application>
  <PresentationFormat>Custom</PresentationFormat>
  <Paragraphs>45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2_Default Design</vt:lpstr>
      <vt:lpstr>自訂設計</vt:lpstr>
      <vt:lpstr>S481        世人知道我們是基督徒是因為愛      ¼ They’ll Know We Are Christians by Our Love</vt:lpstr>
      <vt:lpstr>PowerPoint Presentation</vt:lpstr>
      <vt:lpstr>S481        世人知道我們是基督徒是因為愛     2/4 They’ll Know We Are Christians by Our Love</vt:lpstr>
      <vt:lpstr>PowerPoint Presentation</vt:lpstr>
      <vt:lpstr>S481        世人知道我們是基督徒是因為愛      3/4 They’ll Know We Are Christians by Our Love</vt:lpstr>
      <vt:lpstr>PowerPoint Presentation</vt:lpstr>
      <vt:lpstr>S481        世人知道我們是基督徒是因為愛      4/4 They’ll Know We Are Christians by Our Love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Lu-Tao Wang</dc:creator>
  <cp:lastModifiedBy>wangps</cp:lastModifiedBy>
  <cp:revision>758</cp:revision>
  <dcterms:created xsi:type="dcterms:W3CDTF">1999-09-19T02:56:02Z</dcterms:created>
  <dcterms:modified xsi:type="dcterms:W3CDTF">2025-07-04T21:16:11Z</dcterms:modified>
</cp:coreProperties>
</file>